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4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1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1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402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2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93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1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4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3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3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3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8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29D31C8-0DA0-4488-8FE6-FCE58024CE5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852A8C0-9961-420F-820E-BFC40A3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48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849" y="244365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The Hundred Years’ War</a:t>
            </a:r>
            <a:endParaRPr lang="en-US" dirty="0"/>
          </a:p>
        </p:txBody>
      </p:sp>
      <p:pic>
        <p:nvPicPr>
          <p:cNvPr id="2050" name="Picture 2" descr="Image result for hundred years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25" y="1396330"/>
            <a:ext cx="7244730" cy="524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for the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3464916"/>
          </a:xfrm>
        </p:spPr>
        <p:txBody>
          <a:bodyPr>
            <a:noAutofit/>
          </a:bodyPr>
          <a:lstStyle/>
          <a:p>
            <a:r>
              <a:rPr lang="en-US" sz="3200" dirty="0" smtClean="0"/>
              <a:t>England</a:t>
            </a:r>
          </a:p>
          <a:p>
            <a:pPr lvl="1"/>
            <a:r>
              <a:rPr lang="en-US" sz="2800" dirty="0" smtClean="0"/>
              <a:t>Refocused on their government and unified their nation</a:t>
            </a:r>
          </a:p>
          <a:p>
            <a:r>
              <a:rPr lang="en-US" sz="3200" dirty="0" smtClean="0"/>
              <a:t>France</a:t>
            </a:r>
          </a:p>
          <a:p>
            <a:pPr lvl="1"/>
            <a:r>
              <a:rPr lang="en-US" sz="2800" dirty="0" smtClean="0"/>
              <a:t>Unified the country with their strong military</a:t>
            </a:r>
          </a:p>
          <a:p>
            <a:pPr lvl="1"/>
            <a:r>
              <a:rPr lang="en-US" sz="2800" dirty="0" smtClean="0"/>
              <a:t>The story of Joan of Arc helped develop a French cultural identity </a:t>
            </a:r>
            <a:endParaRPr lang="en-US" sz="2800" dirty="0"/>
          </a:p>
        </p:txBody>
      </p:sp>
      <p:pic>
        <p:nvPicPr>
          <p:cNvPr id="10242" name="Picture 2" descr="Image result for hundred years war f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80" y="4663213"/>
            <a:ext cx="6113792" cy="199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it?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5155929" cy="40587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Series of wars from 1337-1453</a:t>
            </a:r>
          </a:p>
          <a:p>
            <a:r>
              <a:rPr lang="en-US" sz="2800" dirty="0" smtClean="0"/>
              <a:t>Fought between England and France</a:t>
            </a:r>
          </a:p>
          <a:p>
            <a:r>
              <a:rPr lang="en-US" sz="2800" dirty="0" smtClean="0"/>
              <a:t>Both sides argued about fishing rights in the English Channel</a:t>
            </a:r>
          </a:p>
          <a:p>
            <a:r>
              <a:rPr lang="en-US" sz="2800" dirty="0" smtClean="0"/>
              <a:t>England was mad at France for helping the Scots</a:t>
            </a:r>
            <a:endParaRPr lang="en-US" sz="2800" dirty="0"/>
          </a:p>
        </p:txBody>
      </p:sp>
      <p:pic>
        <p:nvPicPr>
          <p:cNvPr id="5122" name="Picture 2" descr="Image result for hundred years war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59" y="1959031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all started when…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21635"/>
            <a:ext cx="5014039" cy="4226917"/>
          </a:xfrm>
        </p:spPr>
        <p:txBody>
          <a:bodyPr>
            <a:noAutofit/>
          </a:bodyPr>
          <a:lstStyle/>
          <a:p>
            <a:r>
              <a:rPr lang="en-US" sz="3200" dirty="0" smtClean="0"/>
              <a:t>King Philip VI of France captured English controlled Guyenne</a:t>
            </a:r>
          </a:p>
          <a:p>
            <a:r>
              <a:rPr lang="en-US" sz="3200" dirty="0" smtClean="0"/>
              <a:t>England’s King Edward III claimed the French throne because his mother was the sister of French royalty</a:t>
            </a:r>
            <a:endParaRPr lang="en-US" sz="3200" dirty="0"/>
          </a:p>
        </p:txBody>
      </p:sp>
      <p:pic>
        <p:nvPicPr>
          <p:cNvPr id="6146" name="Picture 2" descr="Image result for king philip vi of f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049" y="1819753"/>
            <a:ext cx="3738508" cy="43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55" y="1837766"/>
            <a:ext cx="5431221" cy="4704924"/>
          </a:xfrm>
        </p:spPr>
        <p:txBody>
          <a:bodyPr>
            <a:noAutofit/>
          </a:bodyPr>
          <a:lstStyle/>
          <a:p>
            <a:r>
              <a:rPr lang="en-US" sz="3200" dirty="0" smtClean="0"/>
              <a:t>England won many of the early battles due to the new weapon called a longbow</a:t>
            </a:r>
          </a:p>
          <a:p>
            <a:pPr lvl="1"/>
            <a:r>
              <a:rPr lang="en-US" sz="2800" dirty="0" smtClean="0"/>
              <a:t>Arrows could travel a long distance and pierce the French armor </a:t>
            </a:r>
          </a:p>
          <a:p>
            <a:pPr lvl="1"/>
            <a:r>
              <a:rPr lang="en-US" sz="2800" dirty="0" smtClean="0"/>
              <a:t>Allowed England to win despite being greatly outnumbered</a:t>
            </a:r>
            <a:endParaRPr lang="en-US" sz="2800" dirty="0"/>
          </a:p>
        </p:txBody>
      </p:sp>
      <p:pic>
        <p:nvPicPr>
          <p:cNvPr id="1026" name="Picture 2" descr="Image result for hundred years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18" y="2196257"/>
            <a:ext cx="3987942" cy="39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Troyes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5108633" cy="42426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France agreed to the treaty to end the war</a:t>
            </a:r>
          </a:p>
          <a:p>
            <a:r>
              <a:rPr lang="en-US" sz="2800" dirty="0" smtClean="0"/>
              <a:t>The treaty made England’s King Henry V the heir to the French throne</a:t>
            </a:r>
          </a:p>
          <a:p>
            <a:r>
              <a:rPr lang="en-US" sz="2800" dirty="0" smtClean="0"/>
              <a:t>When Henry died, the French disputed the claim</a:t>
            </a:r>
          </a:p>
          <a:p>
            <a:r>
              <a:rPr lang="en-US" sz="2800" dirty="0" smtClean="0"/>
              <a:t>The war started again</a:t>
            </a:r>
            <a:endParaRPr lang="en-US" sz="2800" dirty="0"/>
          </a:p>
        </p:txBody>
      </p:sp>
      <p:pic>
        <p:nvPicPr>
          <p:cNvPr id="7170" name="Picture 2" descr="Image result for treaty of troy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68" y="2005775"/>
            <a:ext cx="4934572" cy="36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Joan of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5061336" cy="4179620"/>
          </a:xfrm>
        </p:spPr>
        <p:txBody>
          <a:bodyPr>
            <a:noAutofit/>
          </a:bodyPr>
          <a:lstStyle/>
          <a:p>
            <a:r>
              <a:rPr lang="en-US" sz="3000" dirty="0" smtClean="0"/>
              <a:t>A peasant girl who believed she heard messages from God telling her she would lead the French army to victory</a:t>
            </a:r>
          </a:p>
          <a:p>
            <a:r>
              <a:rPr lang="en-US" sz="3000" dirty="0" smtClean="0"/>
              <a:t>French King Charles VII believed her, and gave her command of the army</a:t>
            </a:r>
            <a:endParaRPr lang="en-US" sz="3000" dirty="0"/>
          </a:p>
        </p:txBody>
      </p:sp>
      <p:pic>
        <p:nvPicPr>
          <p:cNvPr id="8194" name="Picture 2" descr="Image result for joan of a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83" y="2315692"/>
            <a:ext cx="5241596" cy="301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Joan of Arc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5077102" cy="4589523"/>
          </a:xfrm>
        </p:spPr>
        <p:txBody>
          <a:bodyPr>
            <a:noAutofit/>
          </a:bodyPr>
          <a:lstStyle/>
          <a:p>
            <a:r>
              <a:rPr lang="en-US" sz="2800" dirty="0" smtClean="0"/>
              <a:t>Her decision making and leadership inspired the soldiers as they broke the siege of Orleans and defeated the English</a:t>
            </a:r>
          </a:p>
          <a:p>
            <a:r>
              <a:rPr lang="en-US" sz="2800" dirty="0" smtClean="0"/>
              <a:t>Joan was later captured and burned at the stake</a:t>
            </a:r>
          </a:p>
          <a:p>
            <a:r>
              <a:rPr lang="en-US" sz="2800" dirty="0" smtClean="0"/>
              <a:t>The Catholic Church would declare her a saint in 1920</a:t>
            </a:r>
            <a:endParaRPr lang="en-US" sz="2800" dirty="0"/>
          </a:p>
        </p:txBody>
      </p:sp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52" y="1732449"/>
            <a:ext cx="3556880" cy="45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85" y="1580050"/>
            <a:ext cx="5218387" cy="5072998"/>
          </a:xfrm>
        </p:spPr>
        <p:txBody>
          <a:bodyPr>
            <a:noAutofit/>
          </a:bodyPr>
          <a:lstStyle/>
          <a:p>
            <a:r>
              <a:rPr lang="en-US" sz="2800" dirty="0" smtClean="0"/>
              <a:t>France </a:t>
            </a:r>
            <a:r>
              <a:rPr lang="en-US" sz="2800" dirty="0" smtClean="0"/>
              <a:t>wins </a:t>
            </a:r>
            <a:r>
              <a:rPr lang="en-US" sz="2800" dirty="0" smtClean="0"/>
              <a:t>the Hundred Years’ War due to:</a:t>
            </a:r>
          </a:p>
          <a:p>
            <a:pPr lvl="1"/>
            <a:r>
              <a:rPr lang="en-US" sz="2400" dirty="0" smtClean="0"/>
              <a:t>Philip the Good switching sides</a:t>
            </a:r>
          </a:p>
          <a:p>
            <a:pPr lvl="1"/>
            <a:r>
              <a:rPr lang="en-US" sz="2400" dirty="0" smtClean="0"/>
              <a:t>England fighting over which dynasty will rule </a:t>
            </a:r>
          </a:p>
          <a:p>
            <a:pPr lvl="1"/>
            <a:r>
              <a:rPr lang="en-US" sz="2400" dirty="0" smtClean="0"/>
              <a:t>England became weaker</a:t>
            </a:r>
          </a:p>
          <a:p>
            <a:pPr lvl="1"/>
            <a:r>
              <a:rPr lang="en-US" sz="2400" dirty="0" smtClean="0"/>
              <a:t>Advanced weaponry such as the cannon</a:t>
            </a:r>
          </a:p>
          <a:p>
            <a:pPr lvl="2"/>
            <a:r>
              <a:rPr lang="en-US" sz="2000" dirty="0" smtClean="0"/>
              <a:t>The war helped the decline of feudalism because the castles could not defend against the new cannons</a:t>
            </a:r>
          </a:p>
          <a:p>
            <a:endParaRPr lang="en-US" sz="2800" dirty="0"/>
          </a:p>
        </p:txBody>
      </p:sp>
      <p:pic>
        <p:nvPicPr>
          <p:cNvPr id="4098" name="Picture 2" descr="Image result for hundred years war can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6" y="2270159"/>
            <a:ext cx="5528660" cy="379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undred years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9" y="407735"/>
            <a:ext cx="10796316" cy="60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6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230</TotalTime>
  <Words>308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Calisto MT</vt:lpstr>
      <vt:lpstr>Trebuchet MS</vt:lpstr>
      <vt:lpstr>Wingdings 2</vt:lpstr>
      <vt:lpstr>Slate</vt:lpstr>
      <vt:lpstr>The Hundred Years’ War</vt:lpstr>
      <vt:lpstr>What was it? </vt:lpstr>
      <vt:lpstr>It all started when…</vt:lpstr>
      <vt:lpstr>In the beginning</vt:lpstr>
      <vt:lpstr>Treaty of Troyes</vt:lpstr>
      <vt:lpstr>Joan of Arc</vt:lpstr>
      <vt:lpstr>Joan of Arc </vt:lpstr>
      <vt:lpstr>The End of the War</vt:lpstr>
      <vt:lpstr>PowerPoint Presentation</vt:lpstr>
      <vt:lpstr>Changes for the Countries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Hundred Years’ War</dc:title>
  <dc:creator>Windows User</dc:creator>
  <cp:lastModifiedBy>Windows User</cp:lastModifiedBy>
  <cp:revision>10</cp:revision>
  <dcterms:created xsi:type="dcterms:W3CDTF">2018-04-10T12:58:13Z</dcterms:created>
  <dcterms:modified xsi:type="dcterms:W3CDTF">2018-04-11T12:56:32Z</dcterms:modified>
</cp:coreProperties>
</file>