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4550B7-B5F7-452F-B9AB-5DA685332FF9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3AC2FF-EC19-421A-9DF4-92E38DF93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1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C20B-074F-4DA5-AD8F-633E9874697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BEE31-438E-4F09-95BA-844FE9C708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pic>
        <p:nvPicPr>
          <p:cNvPr id="15362" name="Picture 2" descr="http://cdn3.historyextra.com/sites/default/files/imagecache/623px_wide/Alamy_AR67E9_kin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4" y="1268797"/>
            <a:ext cx="7762876" cy="5333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www.studenthandouts.com/01-Web-Pages/2013-07/vassal-paying-ho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724400"/>
            <a:ext cx="3455192" cy="19608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Feudalism-</a:t>
            </a:r>
            <a:r>
              <a:rPr lang="en-US" dirty="0" smtClean="0"/>
              <a:t> wealthy landholders give land </a:t>
            </a:r>
            <a:r>
              <a:rPr lang="en-US" dirty="0"/>
              <a:t>in exchange </a:t>
            </a:r>
            <a:r>
              <a:rPr lang="en-US" dirty="0" smtClean="0"/>
              <a:t>for loyalty</a:t>
            </a:r>
          </a:p>
          <a:p>
            <a:r>
              <a:rPr lang="en-US" u="sng" dirty="0" smtClean="0"/>
              <a:t>Vassal-</a:t>
            </a:r>
            <a:r>
              <a:rPr lang="en-US" dirty="0" smtClean="0"/>
              <a:t> </a:t>
            </a:r>
            <a:r>
              <a:rPr lang="en-US" dirty="0"/>
              <a:t>a less wealthy noble who pledged his loyalty to the lord in exchange for </a:t>
            </a:r>
            <a:r>
              <a:rPr lang="en-US" dirty="0" smtClean="0"/>
              <a:t>land</a:t>
            </a:r>
          </a:p>
          <a:p>
            <a:pPr lvl="1"/>
            <a:r>
              <a:rPr lang="en-US" dirty="0" smtClean="0"/>
              <a:t>Could give land to knights, clergy, or other nobles</a:t>
            </a:r>
          </a:p>
          <a:p>
            <a:pPr lvl="1"/>
            <a:r>
              <a:rPr lang="en-US" dirty="0" smtClean="0"/>
              <a:t>Made peasants and serfs do the work</a:t>
            </a:r>
            <a:endParaRPr lang="en-US" dirty="0"/>
          </a:p>
        </p:txBody>
      </p:sp>
      <p:pic>
        <p:nvPicPr>
          <p:cNvPr id="13316" name="Picture 4" descr="http://steventill.com/wp-content/uploads/2008/11/feudalism-kn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724400"/>
            <a:ext cx="2514600" cy="2000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tm-media.discoveryeducation.com/videos/socialstudiestechbook/image/large/WH_Europe_Eurasia_Medieval_CIT7_Feudal_l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760" y="0"/>
            <a:ext cx="91707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</a:t>
            </a:r>
          </a:p>
          <a:p>
            <a:pPr lvl="1"/>
            <a:r>
              <a:rPr lang="en-US" dirty="0" smtClean="0"/>
              <a:t>Ruled the kingdom, but did not have a lot of power</a:t>
            </a:r>
          </a:p>
          <a:p>
            <a:pPr lvl="2"/>
            <a:r>
              <a:rPr lang="en-US" dirty="0" smtClean="0"/>
              <a:t>Lords controlled most of the manor lands</a:t>
            </a:r>
          </a:p>
          <a:p>
            <a:r>
              <a:rPr lang="en-US" dirty="0" smtClean="0"/>
              <a:t>Nobles and Church Officials</a:t>
            </a:r>
          </a:p>
          <a:p>
            <a:pPr lvl="1"/>
            <a:r>
              <a:rPr lang="en-US" dirty="0" smtClean="0"/>
              <a:t>Dukes and barons</a:t>
            </a:r>
          </a:p>
          <a:p>
            <a:pPr lvl="1"/>
            <a:r>
              <a:rPr lang="en-US" dirty="0" smtClean="0"/>
              <a:t>Church officials</a:t>
            </a:r>
            <a:endParaRPr lang="en-US" dirty="0"/>
          </a:p>
        </p:txBody>
      </p:sp>
      <p:pic>
        <p:nvPicPr>
          <p:cNvPr id="12290" name="Picture 2" descr="http://2.bp.blogspot.com/-LstX4EfiEbk/UG8lA1TguNI/AAAAAAAAABs/0sI-O_vPLqs/s1600/Lor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86200"/>
            <a:ext cx="3352800" cy="2791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Knights</a:t>
            </a:r>
          </a:p>
          <a:p>
            <a:pPr lvl="1"/>
            <a:r>
              <a:rPr lang="en-US" smtClean="0"/>
              <a:t>Professional </a:t>
            </a:r>
            <a:r>
              <a:rPr lang="en-US" dirty="0" smtClean="0"/>
              <a:t>soldiers who fought for their lord</a:t>
            </a:r>
          </a:p>
          <a:p>
            <a:pPr lvl="1"/>
            <a:r>
              <a:rPr lang="en-US" u="sng" dirty="0" smtClean="0"/>
              <a:t>Chivalry-</a:t>
            </a:r>
            <a:r>
              <a:rPr lang="en-US" dirty="0" smtClean="0"/>
              <a:t> code of courage, bravery, loyalty, and respect for women</a:t>
            </a:r>
          </a:p>
          <a:p>
            <a:r>
              <a:rPr lang="en-US" dirty="0" smtClean="0"/>
              <a:t>Peasants</a:t>
            </a:r>
          </a:p>
          <a:p>
            <a:pPr lvl="1"/>
            <a:r>
              <a:rPr lang="en-US" dirty="0" smtClean="0"/>
              <a:t>Worked the land and did other jobs for the lord</a:t>
            </a:r>
          </a:p>
          <a:p>
            <a:pPr lvl="1"/>
            <a:r>
              <a:rPr lang="en-US" dirty="0" smtClean="0"/>
              <a:t>Had few rights and poor living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Manorialism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Manorialism-</a:t>
            </a:r>
            <a:r>
              <a:rPr lang="en-US" dirty="0" smtClean="0"/>
              <a:t> A </a:t>
            </a:r>
            <a:r>
              <a:rPr lang="en-US" dirty="0"/>
              <a:t>system in which serfs live and work on a manor in return for land and protection from the </a:t>
            </a:r>
            <a:r>
              <a:rPr lang="en-US" dirty="0" smtClean="0"/>
              <a:t>lord</a:t>
            </a:r>
          </a:p>
          <a:p>
            <a:r>
              <a:rPr lang="en-US" u="sng" dirty="0" smtClean="0"/>
              <a:t>Serf-</a:t>
            </a:r>
            <a:r>
              <a:rPr lang="en-US" dirty="0" smtClean="0"/>
              <a:t> a person who was allowed to have a house and a plot of land in return for paying rent to their lord</a:t>
            </a:r>
          </a:p>
          <a:p>
            <a:pPr lvl="1"/>
            <a:r>
              <a:rPr lang="en-US" dirty="0" smtClean="0"/>
              <a:t>Serfs could not leave the manor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medievalchronicles.com/wp-content/uploads/2015/07/Medieval-Vassals-The-King-Feudal-system.jpg?e2299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"/>
            <a:ext cx="5410200" cy="6392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gtm-media.discoveryeducation.com/videos/socialstudiestechbook/image/medium/WH_Europe_Eurasia_Medieval_CIT7_Manor_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172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Feudal System</vt:lpstr>
      <vt:lpstr>A New System</vt:lpstr>
      <vt:lpstr>PowerPoint Presentation</vt:lpstr>
      <vt:lpstr>Feudal Society</vt:lpstr>
      <vt:lpstr>Feudal Society</vt:lpstr>
      <vt:lpstr>Manorialism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Feudal System</dc:title>
  <dc:creator>Andy</dc:creator>
  <cp:lastModifiedBy>Administrator</cp:lastModifiedBy>
  <cp:revision>9</cp:revision>
  <cp:lastPrinted>2017-04-06T12:36:45Z</cp:lastPrinted>
  <dcterms:created xsi:type="dcterms:W3CDTF">2017-04-03T01:30:53Z</dcterms:created>
  <dcterms:modified xsi:type="dcterms:W3CDTF">2017-04-06T14:36:16Z</dcterms:modified>
</cp:coreProperties>
</file>