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51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5D26-5E70-4652-9FD8-BFE765FC76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907546-5C5D-4AF3-90EA-4E469AF7772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5D26-5E70-4652-9FD8-BFE765FC76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546-5C5D-4AF3-90EA-4E469AF777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5D26-5E70-4652-9FD8-BFE765FC76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546-5C5D-4AF3-90EA-4E469AF777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  <a:lvl2pPr>
              <a:defRPr>
                <a:solidFill>
                  <a:srgbClr val="92D050"/>
                </a:solidFill>
              </a:defRPr>
            </a:lvl2pPr>
            <a:lvl3pPr>
              <a:defRPr>
                <a:solidFill>
                  <a:srgbClr val="92D050"/>
                </a:solidFill>
              </a:defRPr>
            </a:lvl3pPr>
            <a:lvl4pPr>
              <a:defRPr>
                <a:solidFill>
                  <a:srgbClr val="92D050"/>
                </a:solidFill>
              </a:defRPr>
            </a:lvl4pPr>
            <a:lvl5pPr>
              <a:defRPr>
                <a:solidFill>
                  <a:srgbClr val="92D050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D55D26-5E70-4652-9FD8-BFE765FC76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2907546-5C5D-4AF3-90EA-4E469AF7772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5D26-5E70-4652-9FD8-BFE765FC76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546-5C5D-4AF3-90EA-4E469AF7772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5D26-5E70-4652-9FD8-BFE765FC76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546-5C5D-4AF3-90EA-4E469AF7772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546-5C5D-4AF3-90EA-4E469AF7772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5D26-5E70-4652-9FD8-BFE765FC76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5D26-5E70-4652-9FD8-BFE765FC76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546-5C5D-4AF3-90EA-4E469AF7772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5D26-5E70-4652-9FD8-BFE765FC76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546-5C5D-4AF3-90EA-4E469AF777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D55D26-5E70-4652-9FD8-BFE765FC76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2907546-5C5D-4AF3-90EA-4E469AF7772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5D26-5E70-4652-9FD8-BFE765FC76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907546-5C5D-4AF3-90EA-4E469AF7772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5D55D26-5E70-4652-9FD8-BFE765FC76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2907546-5C5D-4AF3-90EA-4E469AF7772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The Black Death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5" name="Picture 2" descr="Image result for the black dea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297582" cy="5106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Farm workers could demand better treatment</a:t>
            </a:r>
          </a:p>
          <a:p>
            <a:pPr lvl="1"/>
            <a:r>
              <a:rPr lang="en-US" dirty="0" smtClean="0"/>
              <a:t>Some left for more money, better jobs</a:t>
            </a:r>
          </a:p>
          <a:p>
            <a:r>
              <a:rPr lang="en-US" dirty="0" smtClean="0"/>
              <a:t>Wages for skilled labor increased</a:t>
            </a:r>
          </a:p>
          <a:p>
            <a:pPr lvl="1"/>
            <a:r>
              <a:rPr lang="en-US" dirty="0" smtClean="0"/>
              <a:t>Serfs could learn a trade and become wealthy</a:t>
            </a:r>
          </a:p>
          <a:p>
            <a:r>
              <a:rPr lang="en-US" dirty="0" smtClean="0"/>
              <a:t>Old leaders lost power due to lower classes gaining wealth</a:t>
            </a:r>
          </a:p>
          <a:p>
            <a:r>
              <a:rPr lang="en-US" dirty="0" smtClean="0"/>
              <a:t>Catholic Church lost power and influence</a:t>
            </a:r>
          </a:p>
          <a:p>
            <a:pPr lvl="1"/>
            <a:r>
              <a:rPr lang="en-US" dirty="0" smtClean="0"/>
              <a:t>People lost the faith due to the Plague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Society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Plague started in East Asia</a:t>
            </a:r>
          </a:p>
          <a:p>
            <a:r>
              <a:rPr lang="en-US" dirty="0" smtClean="0"/>
              <a:t>Mongols carried it to China and Caffa</a:t>
            </a:r>
          </a:p>
          <a:p>
            <a:r>
              <a:rPr lang="en-US" dirty="0" smtClean="0"/>
              <a:t>Italian traders escaped the city</a:t>
            </a:r>
          </a:p>
          <a:p>
            <a:pPr lvl="1"/>
            <a:r>
              <a:rPr lang="en-US" dirty="0" smtClean="0"/>
              <a:t>Brought the disease with them to Europe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It Began</a:t>
            </a:r>
            <a:endParaRPr lang="en-US" dirty="0"/>
          </a:p>
        </p:txBody>
      </p:sp>
      <p:pic>
        <p:nvPicPr>
          <p:cNvPr id="9218" name="Picture 2" descr="Image result for kaffa plag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2350" y="3429000"/>
            <a:ext cx="6310700" cy="3228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81200"/>
            <a:ext cx="4114800" cy="4572000"/>
          </a:xfrm>
        </p:spPr>
        <p:txBody>
          <a:bodyPr/>
          <a:lstStyle/>
          <a:p>
            <a:r>
              <a:rPr lang="en-US" dirty="0" smtClean="0"/>
              <a:t>The Black Death was carried to the sea ports and then along the trade routes</a:t>
            </a:r>
          </a:p>
          <a:p>
            <a:r>
              <a:rPr lang="en-US" dirty="0" smtClean="0"/>
              <a:t>In some cities, the death rate was above 50%</a:t>
            </a:r>
          </a:p>
          <a:p>
            <a:r>
              <a:rPr lang="en-US" dirty="0" smtClean="0"/>
              <a:t>The Plague is responsible for killing 1/3 of Europe’s population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Plague Enters Europe</a:t>
            </a:r>
            <a:endParaRPr lang="en-US" dirty="0"/>
          </a:p>
        </p:txBody>
      </p:sp>
      <p:sp>
        <p:nvSpPr>
          <p:cNvPr id="8196" name="AutoShape 4" descr="Image result for the black dea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Image result for the black dea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AutoShape 8" descr="Image result for the black dea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2" name="AutoShape 10" descr="Image result for the black death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4" name="Picture 12" descr="Image result for the black death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286000"/>
            <a:ext cx="4432298" cy="3324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81200"/>
            <a:ext cx="4114800" cy="4572000"/>
          </a:xfrm>
        </p:spPr>
        <p:txBody>
          <a:bodyPr/>
          <a:lstStyle/>
          <a:p>
            <a:r>
              <a:rPr lang="en-US" dirty="0" smtClean="0"/>
              <a:t>Rushes (grass-like plant) used as floor covering</a:t>
            </a:r>
          </a:p>
          <a:p>
            <a:pPr lvl="1"/>
            <a:r>
              <a:rPr lang="en-US" dirty="0" smtClean="0"/>
              <a:t>Absorbed food and liquids spilled on the floor</a:t>
            </a:r>
          </a:p>
          <a:p>
            <a:pPr lvl="1"/>
            <a:r>
              <a:rPr lang="en-US" dirty="0" smtClean="0"/>
              <a:t>Rotted and grew germs</a:t>
            </a:r>
          </a:p>
          <a:p>
            <a:r>
              <a:rPr lang="en-US" dirty="0" smtClean="0"/>
              <a:t>People threw their waste into the streets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Living Conditions</a:t>
            </a:r>
            <a:endParaRPr lang="en-US" dirty="0"/>
          </a:p>
        </p:txBody>
      </p:sp>
      <p:pic>
        <p:nvPicPr>
          <p:cNvPr id="7170" name="Picture 2" descr="Image result for black death living condi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905000"/>
            <a:ext cx="4362450" cy="3714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 population increased due to the conditions</a:t>
            </a:r>
          </a:p>
          <a:p>
            <a:r>
              <a:rPr lang="en-US" dirty="0" smtClean="0"/>
              <a:t>Rats carried the Plague infected fleas</a:t>
            </a:r>
          </a:p>
          <a:p>
            <a:r>
              <a:rPr lang="en-US" dirty="0" smtClean="0"/>
              <a:t>Fleas would infect the rats and then the people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Rats!</a:t>
            </a:r>
            <a:endParaRPr lang="en-US" dirty="0"/>
          </a:p>
        </p:txBody>
      </p:sp>
      <p:pic>
        <p:nvPicPr>
          <p:cNvPr id="6146" name="Picture 2" descr="Image result for rats during the black dea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048000"/>
            <a:ext cx="5136126" cy="3538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572000"/>
          </a:xfrm>
        </p:spPr>
        <p:txBody>
          <a:bodyPr/>
          <a:lstStyle/>
          <a:p>
            <a:r>
              <a:rPr lang="en-US" dirty="0" smtClean="0"/>
              <a:t>People avoided contact with each other</a:t>
            </a:r>
          </a:p>
          <a:p>
            <a:pPr lvl="1"/>
            <a:r>
              <a:rPr lang="en-US" dirty="0" smtClean="0"/>
              <a:t>Doctors, lawyers, and priests stopped doing their jobs</a:t>
            </a:r>
          </a:p>
          <a:p>
            <a:r>
              <a:rPr lang="en-US" dirty="0" smtClean="0"/>
              <a:t>People fled the cities for the country</a:t>
            </a:r>
          </a:p>
          <a:p>
            <a:pPr lvl="1"/>
            <a:r>
              <a:rPr lang="en-US" dirty="0" smtClean="0"/>
              <a:t>The disease followed them</a:t>
            </a:r>
          </a:p>
          <a:p>
            <a:pPr lvl="1"/>
            <a:r>
              <a:rPr lang="en-US" dirty="0" smtClean="0"/>
              <a:t>Farmers and animals died from the Plague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Come Near Me!</a:t>
            </a:r>
            <a:endParaRPr lang="en-US" dirty="0"/>
          </a:p>
        </p:txBody>
      </p:sp>
      <p:pic>
        <p:nvPicPr>
          <p:cNvPr id="5122" name="Picture 2" descr="Image result for plague do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28800"/>
            <a:ext cx="4038600" cy="402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believed God was punishing them for bad behavior</a:t>
            </a:r>
          </a:p>
          <a:p>
            <a:r>
              <a:rPr lang="en-US" dirty="0" smtClean="0"/>
              <a:t>Others wondered why God was not helping them</a:t>
            </a:r>
          </a:p>
          <a:p>
            <a:pPr lvl="1"/>
            <a:r>
              <a:rPr lang="en-US" dirty="0" smtClean="0"/>
              <a:t>People started looking to science for answers instead of religion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God’s Punishment</a:t>
            </a:r>
            <a:endParaRPr lang="en-US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733800"/>
            <a:ext cx="6858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Projects were abandoned due to no skilled workers</a:t>
            </a:r>
          </a:p>
          <a:p>
            <a:r>
              <a:rPr lang="en-US" dirty="0" smtClean="0"/>
              <a:t>Farms became pastures with no farmers</a:t>
            </a:r>
          </a:p>
          <a:p>
            <a:r>
              <a:rPr lang="en-US" dirty="0" smtClean="0"/>
              <a:t>Landowners went broke since there was no one to do their jobs</a:t>
            </a:r>
          </a:p>
          <a:p>
            <a:r>
              <a:rPr lang="en-US" dirty="0" smtClean="0"/>
              <a:t>Trade decreased with fewer sailors</a:t>
            </a:r>
          </a:p>
          <a:p>
            <a:pPr lvl="1"/>
            <a:r>
              <a:rPr lang="en-US" dirty="0" smtClean="0"/>
              <a:t>People also did not want to travel and get sick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People, No Workers</a:t>
            </a:r>
            <a:endParaRPr lang="en-US" dirty="0"/>
          </a:p>
        </p:txBody>
      </p:sp>
      <p:pic>
        <p:nvPicPr>
          <p:cNvPr id="3074" name="Picture 2" descr="Image result for help wan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267200"/>
            <a:ext cx="3526612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Those who survived demanded higher wages</a:t>
            </a:r>
          </a:p>
          <a:p>
            <a:pPr lvl="1"/>
            <a:r>
              <a:rPr lang="en-US" dirty="0" smtClean="0"/>
              <a:t>Increased wealth and improved living conditions</a:t>
            </a:r>
          </a:p>
          <a:p>
            <a:r>
              <a:rPr lang="en-US" dirty="0" smtClean="0"/>
              <a:t>People inherited wealth from dead relatives</a:t>
            </a:r>
          </a:p>
          <a:p>
            <a:r>
              <a:rPr lang="en-US" dirty="0" smtClean="0"/>
              <a:t>Increased wealth lead to increases in spending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Me the Money!</a:t>
            </a:r>
            <a:endParaRPr lang="en-US" dirty="0"/>
          </a:p>
        </p:txBody>
      </p:sp>
      <p:pic>
        <p:nvPicPr>
          <p:cNvPr id="2050" name="Picture 2" descr="Image result for medieval mon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505200"/>
            <a:ext cx="4191000" cy="3048001"/>
          </a:xfrm>
          <a:prstGeom prst="rect">
            <a:avLst/>
          </a:prstGeom>
          <a:noFill/>
        </p:spPr>
      </p:pic>
      <p:pic>
        <p:nvPicPr>
          <p:cNvPr id="2052" name="Picture 4" descr="Image result for medieval mon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05200"/>
            <a:ext cx="4191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432</TotalTime>
  <Words>323</Words>
  <Application>Microsoft Office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Constantia</vt:lpstr>
      <vt:lpstr>Wingdings 2</vt:lpstr>
      <vt:lpstr>Paper</vt:lpstr>
      <vt:lpstr>The Black Death</vt:lpstr>
      <vt:lpstr>Where It Began</vt:lpstr>
      <vt:lpstr>The Plague Enters Europe</vt:lpstr>
      <vt:lpstr>Poor Living Conditions</vt:lpstr>
      <vt:lpstr>Rats!</vt:lpstr>
      <vt:lpstr>Don’t Come Near Me!</vt:lpstr>
      <vt:lpstr>God’s Punishment</vt:lpstr>
      <vt:lpstr>No People, No Workers</vt:lpstr>
      <vt:lpstr>Show Me the Money!</vt:lpstr>
      <vt:lpstr>Changes to Society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Black Death</dc:title>
  <dc:creator>Andy</dc:creator>
  <cp:lastModifiedBy>Authorized User</cp:lastModifiedBy>
  <cp:revision>12</cp:revision>
  <dcterms:created xsi:type="dcterms:W3CDTF">2019-03-31T18:16:16Z</dcterms:created>
  <dcterms:modified xsi:type="dcterms:W3CDTF">2019-04-01T13:16:08Z</dcterms:modified>
</cp:coreProperties>
</file>