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1CA18F-A4EE-4609-A1F8-C6442843C0F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C78A9E-FE4E-4580-9591-2A7048FFA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46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9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9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4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0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5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CFD4-BEF7-4974-B42B-C95291C22EE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2F8A-2D9B-4D42-949A-7F4DC2151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9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40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Magna Carta</a:t>
            </a:r>
            <a:endParaRPr lang="en-US" sz="6000" b="1" dirty="0"/>
          </a:p>
        </p:txBody>
      </p:sp>
      <p:pic>
        <p:nvPicPr>
          <p:cNvPr id="1026" name="Picture 2" descr="https://gtm-media.discoveryeducation.com/videos/socialstudiestechbook/image/medium/WH_Eurasia_Medieval_CIT7_Memorial_m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993" y="1247278"/>
            <a:ext cx="8650014" cy="503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King John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94586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After the death of Richard the Lionhearted, his brother John became king in 1199</a:t>
            </a:r>
          </a:p>
          <a:p>
            <a:r>
              <a:rPr lang="en-US" sz="3600" dirty="0" smtClean="0"/>
              <a:t>King John was very unpopular</a:t>
            </a:r>
          </a:p>
          <a:p>
            <a:r>
              <a:rPr lang="en-US" sz="3600" dirty="0" smtClean="0"/>
              <a:t>Many conflicts between the social classes</a:t>
            </a:r>
            <a:endParaRPr lang="en-US" sz="3600" dirty="0"/>
          </a:p>
        </p:txBody>
      </p:sp>
      <p:pic>
        <p:nvPicPr>
          <p:cNvPr id="2050" name="Picture 2" descr="https://upload.wikimedia.org/wikipedia/commons/thumb/f/f3/King_John.jpg/220px-King_Joh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64" y="1573432"/>
            <a:ext cx="3956160" cy="460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Bad King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9873"/>
            <a:ext cx="7044559" cy="4906251"/>
          </a:xfrm>
        </p:spPr>
        <p:txBody>
          <a:bodyPr>
            <a:noAutofit/>
          </a:bodyPr>
          <a:lstStyle/>
          <a:p>
            <a:r>
              <a:rPr lang="en-US" sz="3000" dirty="0" smtClean="0"/>
              <a:t>Barons thought he interfered too much.  King John ignored the barons.</a:t>
            </a:r>
          </a:p>
          <a:p>
            <a:r>
              <a:rPr lang="en-US" sz="3000" dirty="0" smtClean="0"/>
              <a:t>Passed unfair laws.</a:t>
            </a:r>
          </a:p>
          <a:p>
            <a:r>
              <a:rPr lang="en-US" sz="3000" dirty="0" smtClean="0"/>
              <a:t>King John got in an argument with the Pope.</a:t>
            </a:r>
          </a:p>
          <a:p>
            <a:r>
              <a:rPr lang="en-US" sz="3000" dirty="0" smtClean="0"/>
              <a:t>King John lost wars with France and lost land.</a:t>
            </a:r>
          </a:p>
          <a:p>
            <a:r>
              <a:rPr lang="en-US" sz="3000" dirty="0" smtClean="0"/>
              <a:t>He raised taxes to pay for his wars.</a:t>
            </a:r>
          </a:p>
          <a:p>
            <a:r>
              <a:rPr lang="en-US" sz="3000" dirty="0" smtClean="0"/>
              <a:t>He was rumored to have killed his nephew to keep him from becoming king.</a:t>
            </a:r>
            <a:endParaRPr lang="en-US" sz="3000" dirty="0"/>
          </a:p>
        </p:txBody>
      </p:sp>
      <p:pic>
        <p:nvPicPr>
          <p:cNvPr id="3074" name="Picture 2" descr="http://i.dailymail.co.uk/i/pix/2014/02/10/article-2556072-1B5CDDB200000578-904_308x4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1876535"/>
            <a:ext cx="2933700" cy="43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2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Enough!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1762"/>
            <a:ext cx="4663966" cy="474859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barons rebelled in 1215</a:t>
            </a:r>
          </a:p>
          <a:p>
            <a:r>
              <a:rPr lang="en-US" sz="3200" dirty="0" smtClean="0"/>
              <a:t>They had two options:</a:t>
            </a:r>
          </a:p>
          <a:p>
            <a:pPr lvl="1"/>
            <a:r>
              <a:rPr lang="en-US" sz="2800" dirty="0" smtClean="0"/>
              <a:t>Overthrow the king and replace him.</a:t>
            </a:r>
          </a:p>
          <a:p>
            <a:pPr lvl="1"/>
            <a:r>
              <a:rPr lang="en-US" sz="2800" dirty="0" smtClean="0"/>
              <a:t>Make him do what they wanted.</a:t>
            </a:r>
          </a:p>
          <a:p>
            <a:r>
              <a:rPr lang="en-US" sz="3200" dirty="0" smtClean="0"/>
              <a:t>They formed an army and surrounded the king</a:t>
            </a:r>
            <a:endParaRPr lang="en-US" sz="3200" dirty="0"/>
          </a:p>
        </p:txBody>
      </p:sp>
      <p:pic>
        <p:nvPicPr>
          <p:cNvPr id="4098" name="Picture 2" descr="http://cdn2.historyextra.com/sites/default/files/imagecache/623px_wide/images/features/magnacarta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256" y="2100536"/>
            <a:ext cx="59340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8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Magna Carta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6574"/>
            <a:ext cx="5168462" cy="28094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 June 19, 1215, King John signed the Magna Carta at Runnymede</a:t>
            </a:r>
          </a:p>
          <a:p>
            <a:r>
              <a:rPr lang="en-US" sz="3200" dirty="0" smtClean="0"/>
              <a:t>Limited the king’s power</a:t>
            </a:r>
          </a:p>
          <a:p>
            <a:r>
              <a:rPr lang="en-US" sz="3200" dirty="0" smtClean="0"/>
              <a:t>Gave people more freedoms</a:t>
            </a:r>
          </a:p>
        </p:txBody>
      </p:sp>
      <p:pic>
        <p:nvPicPr>
          <p:cNvPr id="5122" name="Picture 2" descr="https://ichef.bbci.co.uk/images/ic/640xn/p025zmz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552" y="2286793"/>
            <a:ext cx="581014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Changes in England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King</a:t>
            </a:r>
          </a:p>
          <a:p>
            <a:pPr lvl="1"/>
            <a:r>
              <a:rPr lang="en-US" sz="3200" dirty="0" smtClean="0"/>
              <a:t>Could no longer jail nobles without reason</a:t>
            </a:r>
          </a:p>
          <a:p>
            <a:pPr lvl="1"/>
            <a:r>
              <a:rPr lang="en-US" sz="3200" dirty="0" smtClean="0"/>
              <a:t>Must get approval by Great Council to raise taxes</a:t>
            </a:r>
          </a:p>
          <a:p>
            <a:pPr lvl="1"/>
            <a:r>
              <a:rPr lang="en-US" sz="3200" dirty="0" smtClean="0"/>
              <a:t>Could not take church property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People</a:t>
            </a:r>
          </a:p>
          <a:p>
            <a:pPr lvl="1"/>
            <a:r>
              <a:rPr lang="en-US" sz="3200" dirty="0" smtClean="0"/>
              <a:t>More of a voice in the government</a:t>
            </a:r>
          </a:p>
          <a:p>
            <a:pPr lvl="1"/>
            <a:r>
              <a:rPr lang="en-US" sz="3200" dirty="0" smtClean="0"/>
              <a:t>Protected basic rights</a:t>
            </a:r>
          </a:p>
          <a:p>
            <a:pPr lvl="1"/>
            <a:r>
              <a:rPr lang="en-US" sz="3200" dirty="0" smtClean="0"/>
              <a:t>Nobles and clergy had a say in the king’s rule</a:t>
            </a:r>
          </a:p>
        </p:txBody>
      </p:sp>
      <p:pic>
        <p:nvPicPr>
          <p:cNvPr id="7170" name="Picture 2" descr="http://i.telegraph.co.uk/multimedia/archive/03146/magna_carta_314698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117" y="4860263"/>
            <a:ext cx="3063766" cy="191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Impact on Us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136931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Ideas helped create the U.S. Constitution</a:t>
            </a:r>
          </a:p>
          <a:p>
            <a:r>
              <a:rPr lang="en-US" sz="3600" dirty="0" smtClean="0"/>
              <a:t>Helped establish our law system</a:t>
            </a:r>
          </a:p>
          <a:p>
            <a:pPr lvl="1"/>
            <a:r>
              <a:rPr lang="en-US" sz="3200" dirty="0" smtClean="0"/>
              <a:t>Right to a fair trial by jury (Due Process)</a:t>
            </a:r>
          </a:p>
          <a:p>
            <a:pPr lvl="1"/>
            <a:r>
              <a:rPr lang="en-US" sz="3200" dirty="0" smtClean="0"/>
              <a:t>Government must follow rules and procedures</a:t>
            </a:r>
          </a:p>
          <a:p>
            <a:endParaRPr lang="en-US" sz="3600" dirty="0"/>
          </a:p>
        </p:txBody>
      </p:sp>
      <p:pic>
        <p:nvPicPr>
          <p:cNvPr id="8194" name="Picture 2" descr="http://shfwire.com/files/images/magnacarta_2004_001_AC2a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68" y="895733"/>
            <a:ext cx="2995448" cy="528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Aftermath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73869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John tried to get out of the Magna Carta</a:t>
            </a:r>
          </a:p>
          <a:p>
            <a:r>
              <a:rPr lang="en-US" sz="3200" smtClean="0"/>
              <a:t>John</a:t>
            </a:r>
            <a:r>
              <a:rPr lang="en-US" sz="3200" smtClean="0"/>
              <a:t> </a:t>
            </a:r>
            <a:r>
              <a:rPr lang="en-US" sz="3200" dirty="0" smtClean="0"/>
              <a:t>tried to say no one could limit the king’s power</a:t>
            </a:r>
          </a:p>
          <a:p>
            <a:r>
              <a:rPr lang="en-US" sz="3200" dirty="0" smtClean="0"/>
              <a:t>King John died in 1216</a:t>
            </a:r>
          </a:p>
          <a:p>
            <a:r>
              <a:rPr lang="en-US" sz="3200" dirty="0" smtClean="0"/>
              <a:t>His son, Henry, and William Marshall re-issued the Magna Carta</a:t>
            </a:r>
            <a:endParaRPr lang="en-US" sz="3200" dirty="0"/>
          </a:p>
        </p:txBody>
      </p:sp>
      <p:pic>
        <p:nvPicPr>
          <p:cNvPr id="6146" name="Picture 2" descr="http://www.medievalists.net/wp-content/uploads/2015/03/King-John-Magna-Ca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003675"/>
            <a:ext cx="5743903" cy="360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267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Magna Carta</vt:lpstr>
      <vt:lpstr>King John</vt:lpstr>
      <vt:lpstr>Bad King</vt:lpstr>
      <vt:lpstr>Enough!</vt:lpstr>
      <vt:lpstr>Magna Carta</vt:lpstr>
      <vt:lpstr>Changes in England</vt:lpstr>
      <vt:lpstr>Impact on Us</vt:lpstr>
      <vt:lpstr>Aftermath</vt:lpstr>
    </vt:vector>
  </TitlesOfParts>
  <Company>Piqua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Magna Carta</dc:title>
  <dc:creator>Administrator</dc:creator>
  <cp:lastModifiedBy>Windows User</cp:lastModifiedBy>
  <cp:revision>12</cp:revision>
  <cp:lastPrinted>2017-04-26T11:41:53Z</cp:lastPrinted>
  <dcterms:created xsi:type="dcterms:W3CDTF">2017-04-25T16:00:06Z</dcterms:created>
  <dcterms:modified xsi:type="dcterms:W3CDTF">2018-04-03T12:03:45Z</dcterms:modified>
</cp:coreProperties>
</file>