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5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3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3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3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56D7-E8B8-42DA-9BCB-724BFBDBF11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6B4F-6CDE-4D67-AD18-227CD48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oundtheworld.com/top-10-tourist-attractions-in-venice-ital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07" y="377005"/>
            <a:ext cx="9501352" cy="1193800"/>
          </a:xfrm>
        </p:spPr>
        <p:txBody>
          <a:bodyPr/>
          <a:lstStyle/>
          <a:p>
            <a:r>
              <a:rPr lang="en-US" dirty="0" smtClean="0"/>
              <a:t>Birthplace of the Renaissance</a:t>
            </a:r>
            <a:endParaRPr lang="en-US" dirty="0"/>
          </a:p>
        </p:txBody>
      </p:sp>
      <p:pic>
        <p:nvPicPr>
          <p:cNvPr id="5122" name="Picture 2" descr="http://travelchannel.sndimg.com/content/dam/images/travel/fullset/2015/01/28/february-sweeps-ss/duomo-santa-maria-del-fiore-cathedral-florence-italy.jpg.rend.tccom.1280.96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862" y="1696929"/>
            <a:ext cx="6442842" cy="483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Italian Government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94586" cy="4259865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Two types of government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Signoria, Republicanism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Government ran by wealthy merchants</a:t>
            </a:r>
          </a:p>
          <a:p>
            <a:r>
              <a:rPr lang="en-US" sz="3200" u="sng" dirty="0" smtClean="0">
                <a:solidFill>
                  <a:schemeClr val="bg1"/>
                </a:solidFill>
              </a:rPr>
              <a:t>Merchants-</a:t>
            </a:r>
            <a:r>
              <a:rPr lang="en-US" sz="3200" dirty="0" smtClean="0">
                <a:solidFill>
                  <a:schemeClr val="bg1"/>
                </a:solidFill>
              </a:rPr>
              <a:t> people who provide materials, products, or services to a buyer, usually in exchange for money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pic>
        <p:nvPicPr>
          <p:cNvPr id="4098" name="Picture 2" descr="The Courtyard of the Doge's Palace in Ven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93387"/>
            <a:ext cx="4874172" cy="350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0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Humanism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013029" cy="3786899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</a:rPr>
              <a:t>Humanism-</a:t>
            </a:r>
            <a:r>
              <a:rPr lang="en-US" sz="3200" dirty="0" smtClean="0">
                <a:solidFill>
                  <a:schemeClr val="bg1"/>
                </a:solidFill>
              </a:rPr>
              <a:t> a movement where people believe in individuals ability to influence the world around them, not just accept the world as they found it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Emphasized the importance of free thinking and problem solving in the development of new ideas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mysocialstudiesteacher.com/wiki/images/thumb/1/10/Thinker.jpg/300px-Thin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968" y="1690688"/>
            <a:ext cx="2680832" cy="376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18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Greek and Roman Influence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76"/>
            <a:ext cx="4663966" cy="478012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Art began to focus on humans instead of religion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Artists painted what they saw around them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Science was advanced by the humanist ideals of examining the natural world and challenging existing ideals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s-media-cache-ak0.pinimg.com/736x/2e/46/5b/2e465bebf5754d260bb41e255b2fab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309" y="2063871"/>
            <a:ext cx="3611836" cy="391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45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Renaissance in Italy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046"/>
            <a:ext cx="4868917" cy="337699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City-states grew rich from trade 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Imports and exports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Florence, Milan, Venice were the most powerful cities</a:t>
            </a:r>
          </a:p>
        </p:txBody>
      </p:sp>
      <p:pic>
        <p:nvPicPr>
          <p:cNvPr id="1026" name="Picture 2" descr="http://mrfamhistory.weebly.com/uploads/5/1/6/5/51658563/3240793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784" y="365125"/>
            <a:ext cx="4428030" cy="60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5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Milan and Venice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6487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http://foundtheworld.com/top-10-tourist-attractions-in-venice-italy/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easyjet.com/en/holidays/shared/images/guides/italy/milan/milan-c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0" y="3004021"/>
            <a:ext cx="5879440" cy="275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flybe.com/cheap-flights/milan/milan-overview-16x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505" y="2790497"/>
            <a:ext cx="5658726" cy="318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4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142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Birthplace of the Renaissance</vt:lpstr>
      <vt:lpstr>Italian Government</vt:lpstr>
      <vt:lpstr>Humanism</vt:lpstr>
      <vt:lpstr>Greek and Roman Influence</vt:lpstr>
      <vt:lpstr>Renaissance in Italy</vt:lpstr>
      <vt:lpstr>Milan and Venice</vt:lpstr>
    </vt:vector>
  </TitlesOfParts>
  <Company>Piqua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Birthplace of the Renaissance</dc:title>
  <dc:creator>Administrator</dc:creator>
  <cp:lastModifiedBy>Administrator</cp:lastModifiedBy>
  <cp:revision>8</cp:revision>
  <dcterms:created xsi:type="dcterms:W3CDTF">2017-01-17T13:57:18Z</dcterms:created>
  <dcterms:modified xsi:type="dcterms:W3CDTF">2017-01-17T20:10:39Z</dcterms:modified>
</cp:coreProperties>
</file>